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note: These ideas will likely apply to other AI coding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Sub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Extensions (umbrella for MCP + Plugins)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Claude Code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MCP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Plugins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Context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Small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Big Feature (umbrella)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Getting Unstuck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Tips and Tricks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Coming Soon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Claude.MD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2025-12-03T06:37:10Z</dcterms:created>
  <dcterms:modified xsi:type="dcterms:W3CDTF">2025-12-03T06:37:10Z</dcterms:modified>
</cp:coreProperties>
</file>